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7" r:id="rId4"/>
    <p:sldId id="258" r:id="rId5"/>
    <p:sldId id="272" r:id="rId6"/>
    <p:sldId id="259" r:id="rId7"/>
    <p:sldId id="271" r:id="rId8"/>
    <p:sldId id="260" r:id="rId9"/>
    <p:sldId id="265" r:id="rId10"/>
    <p:sldId id="266" r:id="rId11"/>
    <p:sldId id="279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69" r:id="rId22"/>
    <p:sldId id="27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02-Sep-25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02-Sep-25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02-Sep-25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79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745" y="3983030"/>
            <a:ext cx="2623306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 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273269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dirty="0"/>
              <a:t>Dem</a:t>
            </a:r>
            <a:r>
              <a:rPr lang="en-US" dirty="0"/>
              <a:t>o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45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E0A5-6526-99A2-5818-1C3D46E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66A10D8F-AFF9-136C-4A84-04F324F8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399"/>
            <a:ext cx="9144000" cy="41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3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4EC67-48C4-E59D-A0D2-70E727A0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5C7DFC-EE48-0AF2-A770-6A36BE20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942"/>
            <a:ext cx="9144000" cy="401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6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840E-9394-B69D-341D-0F6C7E8E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8409-778F-E07A-967B-DB524DCA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93B3F-53D9-4642-825E-9727AFF7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9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8A69-E433-A7D1-5201-51FA7808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54B7-27D8-DD4D-7D38-85EF4677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0CBAB-F368-8B9F-1128-9F72480C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59DE-886B-0F79-6698-0DC00EFC5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44277-1372-FEFF-801D-412FE817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7BD2-4CF1-24FA-ACDE-E962AB46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0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03B5-2982-9E38-5F11-511A1B1F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7E96D-9D65-0707-030E-EE30D1400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A164-8C80-0134-5829-FE652822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23284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D37A-1DCB-09FA-7E25-1A036D9E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1C95A-1CFC-49AE-8F15-873BB8F7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17E3-D4B1-F0E2-5AE1-3D8DDD39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9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</a:p>
          <a:p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</a:t>
            </a:r>
            <a:r>
              <a:rPr lang="en-US" dirty="0"/>
              <a:t> with the help of LLM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Generates SPARQL queries.</a:t>
            </a:r>
            <a:endParaRPr lang="en-US" dirty="0"/>
          </a:p>
          <a:p>
            <a:endParaRPr dirty="0"/>
          </a:p>
          <a:p>
            <a:r>
              <a:rPr dirty="0"/>
              <a:t>Suggest related items to </a:t>
            </a:r>
            <a:r>
              <a:rPr lang="en-US" dirty="0"/>
              <a:t>refine</a:t>
            </a:r>
            <a:r>
              <a:rPr dirty="0"/>
              <a:t> queries</a:t>
            </a:r>
            <a:r>
              <a:rPr lang="en-US" dirty="0"/>
              <a:t> with the help of LLM</a:t>
            </a:r>
            <a:r>
              <a:rPr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7B16-BF1B-2E70-D2C5-0FF44439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F396-77E0-5289-93BE-99212834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Dataspecer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B5E-E1DA-B0CF-D7F3-0D13A261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Ongoing project at KSI.</a:t>
            </a:r>
            <a:endParaRPr lang="cs-CZ" dirty="0"/>
          </a:p>
          <a:p>
            <a:r>
              <a:rPr lang="en-US" dirty="0"/>
              <a:t>Tool for management of semantic data specifications.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C315-8139-4476-595E-0699D197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0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38118"/>
            <a:ext cx="9143999" cy="4097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4E1326F6-A173-5C63-62E8-3F031AB2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4" y="0"/>
            <a:ext cx="54684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9" y="1555159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155</Words>
  <Application>Microsoft Office PowerPoint</Application>
  <PresentationFormat>On-screen Show (4:3)</PresentationFormat>
  <Paragraphs>55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Dataspecer</vt:lpstr>
      <vt:lpstr>Input and output</vt:lpstr>
      <vt:lpstr>Input and output cont.</vt:lpstr>
      <vt:lpstr>System Architecture</vt:lpstr>
      <vt:lpstr>Technologies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8</cp:revision>
  <dcterms:created xsi:type="dcterms:W3CDTF">2013-01-27T09:14:16Z</dcterms:created>
  <dcterms:modified xsi:type="dcterms:W3CDTF">2025-09-02T12:28:18Z</dcterms:modified>
  <cp:category/>
</cp:coreProperties>
</file>